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602700" cy="32404050"/>
  <p:notesSz cx="6858000" cy="9144000"/>
  <p:defaultTextStyle>
    <a:defPPr>
      <a:defRPr lang="en-US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-2016" y="66"/>
      </p:cViewPr>
      <p:guideLst>
        <p:guide orient="horz" pos="10206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9747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375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857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7903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85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912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5657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967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1537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7762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9694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0229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88" indent="-1157288" algn="l" defTabSz="30861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56" indent="-964406" algn="l" defTabSz="308610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47750" y="1190625"/>
            <a:ext cx="19372611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11500" dirty="0" smtClean="0">
                <a:solidFill>
                  <a:srgbClr val="FFC000"/>
                </a:solidFill>
                <a:cs typeface="B Titr" pitchFamily="2" charset="-78"/>
              </a:rPr>
              <a:t>المپیاد علمی دانشجویان علوم پزشکی</a:t>
            </a:r>
            <a:endParaRPr lang="en-US" sz="9600" dirty="0">
              <a:solidFill>
                <a:srgbClr val="FFC000"/>
              </a:solidFill>
              <a:cs typeface="B Titr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95350" y="4980573"/>
            <a:ext cx="19735800" cy="6740307"/>
          </a:xfrm>
          <a:prstGeom prst="rect">
            <a:avLst/>
          </a:prstGeom>
          <a:ln w="762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r" rtl="1"/>
            <a:r>
              <a:rPr lang="fa-IR" sz="7200" b="1" dirty="0" smtClean="0">
                <a:solidFill>
                  <a:srgbClr val="FF0000"/>
                </a:solidFill>
                <a:cs typeface="B Nazanin" pitchFamily="2" charset="-78"/>
              </a:rPr>
              <a:t>جوایز منتخبین المپیاد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7200" dirty="0" smtClean="0">
                <a:solidFill>
                  <a:srgbClr val="FFFF00"/>
                </a:solidFill>
                <a:cs typeface="B Nazanin" pitchFamily="2" charset="-78"/>
              </a:rPr>
              <a:t>استفاده از تسهيلات ادامه تحصيل در مقاطع بالاتر بدون آزمون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7200" dirty="0" smtClean="0">
                <a:solidFill>
                  <a:srgbClr val="FFFF00"/>
                </a:solidFill>
                <a:cs typeface="B Nazanin" pitchFamily="2" charset="-78"/>
              </a:rPr>
              <a:t>عضويت در بنياد ملي نخبگان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7200" dirty="0" smtClean="0">
                <a:solidFill>
                  <a:srgbClr val="FFFF00"/>
                </a:solidFill>
                <a:cs typeface="B Nazanin" pitchFamily="2" charset="-78"/>
              </a:rPr>
              <a:t>اعطای تسهيلات آيين نامه استعدادهاي درخشان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7200" dirty="0" smtClean="0">
                <a:solidFill>
                  <a:srgbClr val="FFFF00"/>
                </a:solidFill>
                <a:cs typeface="B Nazanin" pitchFamily="2" charset="-78"/>
              </a:rPr>
              <a:t>جوايز نقدي (سکه بهار آزادی)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7200" dirty="0" smtClean="0">
                <a:solidFill>
                  <a:srgbClr val="FFFF00"/>
                </a:solidFill>
                <a:cs typeface="B Nazanin" pitchFamily="2" charset="-78"/>
              </a:rPr>
              <a:t>تندیس و لوح تقدیر به امضای وزیر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95350" y="13001625"/>
            <a:ext cx="1973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9600" b="1" dirty="0" smtClean="0">
                <a:solidFill>
                  <a:srgbClr val="FF0000"/>
                </a:solidFill>
                <a:cs typeface="B Nazanin" pitchFamily="2" charset="-78"/>
              </a:rPr>
              <a:t>شرکت کنندگان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9600" dirty="0" smtClean="0">
                <a:solidFill>
                  <a:srgbClr val="FFFF00"/>
                </a:solidFill>
                <a:cs typeface="B Nazanin" pitchFamily="2" charset="-78"/>
              </a:rPr>
              <a:t>دانشجويان سال سوم و چهارم دوره کارشناسی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95350" y="17573625"/>
            <a:ext cx="197358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8800" b="1" dirty="0" smtClean="0">
                <a:solidFill>
                  <a:srgbClr val="FF0000"/>
                </a:solidFill>
                <a:cs typeface="B Nazanin" pitchFamily="2" charset="-78"/>
              </a:rPr>
              <a:t>حیطه ها: عناوین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استدلال بالینی: حیطه های ماژور پزشکی عمومی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تفکر علمی در علوم پایه: (</a:t>
            </a:r>
            <a:r>
              <a:rPr lang="en-US" sz="8800" dirty="0" smtClean="0">
                <a:solidFill>
                  <a:srgbClr val="FFFF00"/>
                </a:solidFill>
                <a:cs typeface="B Nazanin" pitchFamily="2" charset="-78"/>
              </a:rPr>
              <a:t>Aging</a:t>
            </a: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مدیریت نظام سلامت: ارزیابی عملکرد نظام سلامت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مطالعات میان رشته ای سلامت: فلسفه پزشکی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10800000" flipV="1">
            <a:off x="1809750" y="12239625"/>
            <a:ext cx="18440400" cy="0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V="1">
            <a:off x="1809750" y="16887825"/>
            <a:ext cx="18440400" cy="0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 flipV="1">
            <a:off x="1962150" y="25193625"/>
            <a:ext cx="18440400" cy="0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845426" y="25650825"/>
            <a:ext cx="1973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8000" b="1" dirty="0" smtClean="0">
                <a:solidFill>
                  <a:srgbClr val="FF0000"/>
                </a:solidFill>
                <a:cs typeface="B Nazanin" pitchFamily="2" charset="-78"/>
              </a:rPr>
              <a:t>زمان آزمون 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زمان آزمون خرداد </a:t>
            </a:r>
            <a:r>
              <a:rPr lang="fa-IR" sz="8000" smtClean="0">
                <a:solidFill>
                  <a:srgbClr val="FFFF00"/>
                </a:solidFill>
                <a:cs typeface="B Nazanin" pitchFamily="2" charset="-78"/>
              </a:rPr>
              <a:t>ماه </a:t>
            </a:r>
            <a:endParaRPr lang="fa-IR" sz="8000" dirty="0" smtClean="0">
              <a:solidFill>
                <a:srgbClr val="FFFF00"/>
              </a:solidFill>
              <a:cs typeface="B Nazanin" pitchFamily="2" charset="-78"/>
            </a:endParaRP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ثبت نام در دفتر توسعه آموزش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29765625"/>
            <a:ext cx="21602700" cy="10310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/>
              <a:t>http://medolympiad.behdasht.gov.ir</a:t>
            </a:r>
            <a:endParaRPr lang="en-US" b="1" dirty="0"/>
          </a:p>
        </p:txBody>
      </p:sp>
      <p:sp>
        <p:nvSpPr>
          <p:cNvPr id="38" name="Rectangle 37"/>
          <p:cNvSpPr/>
          <p:nvPr/>
        </p:nvSpPr>
        <p:spPr>
          <a:xfrm>
            <a:off x="0" y="3583305"/>
            <a:ext cx="21602700" cy="5486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48150" y="30908625"/>
            <a:ext cx="1398972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6600" b="1" dirty="0" smtClean="0">
                <a:solidFill>
                  <a:srgbClr val="FFFF00"/>
                </a:solidFill>
                <a:cs typeface="B Nazanin" pitchFamily="2" charset="-78"/>
              </a:rPr>
              <a:t>کمیته مشورتی دانشجویی – دفتر توسعه آموزش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485009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111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Mirhaghi</dc:creator>
  <cp:lastModifiedBy>saeedish1</cp:lastModifiedBy>
  <cp:revision>24</cp:revision>
  <dcterms:created xsi:type="dcterms:W3CDTF">2011-02-03T08:07:41Z</dcterms:created>
  <dcterms:modified xsi:type="dcterms:W3CDTF">2014-11-05T07:17:02Z</dcterms:modified>
</cp:coreProperties>
</file>